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42850)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42570)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957618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18600" y="3344160"/>
            <a:ext cx="834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40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Adult Cancer Nursing &amp; Clinical Practicum;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(Sept/Jan) otherwise class every Monday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Certificate in Cancer Nursing: Adult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Programme Code:</a:t>
            </a:r>
          </a:p>
          <a:p>
            <a:pPr algn="ctr"/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X682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Programme commences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last week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156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18</cp:revision>
  <dcterms:created xsi:type="dcterms:W3CDTF">2019-05-23T16:31:17Z</dcterms:created>
  <dcterms:modified xsi:type="dcterms:W3CDTF">2025-02-18T18:36:30Z</dcterms:modified>
</cp:coreProperties>
</file>